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43"/>
  </p:notesMasterIdLst>
  <p:sldIdLst>
    <p:sldId id="256" r:id="rId5"/>
    <p:sldId id="257" r:id="rId6"/>
    <p:sldId id="260" r:id="rId7"/>
    <p:sldId id="261" r:id="rId8"/>
    <p:sldId id="263" r:id="rId9"/>
    <p:sldId id="262" r:id="rId10"/>
    <p:sldId id="264" r:id="rId11"/>
    <p:sldId id="265" r:id="rId12"/>
    <p:sldId id="266" r:id="rId13"/>
    <p:sldId id="267" r:id="rId14"/>
    <p:sldId id="268" r:id="rId15"/>
    <p:sldId id="269" r:id="rId16"/>
    <p:sldId id="270" r:id="rId17"/>
    <p:sldId id="279"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58" r:id="rId42"/>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24CC28-45D6-4984-AE79-293F28974356}" v="6" dt="2021-01-28T18:23:49.515"/>
    <p1510:client id="{E0ABC69A-184B-4267-98A4-3D1DBDF4866C}" v="2" dt="2021-01-28T17:44:17.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maa Esmaeil marzouk Ali Esmaeil" userId="S::samakaesmaeil475_gmail.com#ext#@yat703.onmicrosoft.com::12f9512b-2595-4a6d-a8e3-7cde9d4c97b5" providerId="AD" clId="Web-{E0ABC69A-184B-4267-98A4-3D1DBDF4866C}"/>
    <pc:docChg chg="modSld">
      <pc:chgData name="Asmaa Esmaeil marzouk Ali Esmaeil" userId="S::samakaesmaeil475_gmail.com#ext#@yat703.onmicrosoft.com::12f9512b-2595-4a6d-a8e3-7cde9d4c97b5" providerId="AD" clId="Web-{E0ABC69A-184B-4267-98A4-3D1DBDF4866C}" dt="2021-01-28T17:44:17.697" v="1"/>
      <pc:docMkLst>
        <pc:docMk/>
      </pc:docMkLst>
      <pc:sldChg chg="mod modShow">
        <pc:chgData name="Asmaa Esmaeil marzouk Ali Esmaeil" userId="S::samakaesmaeil475_gmail.com#ext#@yat703.onmicrosoft.com::12f9512b-2595-4a6d-a8e3-7cde9d4c97b5" providerId="AD" clId="Web-{E0ABC69A-184B-4267-98A4-3D1DBDF4866C}" dt="2021-01-28T17:44:17.697" v="1"/>
        <pc:sldMkLst>
          <pc:docMk/>
          <pc:sldMk cId="4037364027" sldId="257"/>
        </pc:sldMkLst>
      </pc:sldChg>
    </pc:docChg>
  </pc:docChgLst>
  <pc:docChgLst>
    <pc:chgData name="Asmaa Esmaeil marzouk Ali Esmaeil" userId="S::samakaesmaeil475_gmail.com#ext#@yat703.onmicrosoft.com::12f9512b-2595-4a6d-a8e3-7cde9d4c97b5" providerId="AD" clId="Web-{CD24CC28-45D6-4984-AE79-293F28974356}"/>
    <pc:docChg chg="modSld">
      <pc:chgData name="Asmaa Esmaeil marzouk Ali Esmaeil" userId="S::samakaesmaeil475_gmail.com#ext#@yat703.onmicrosoft.com::12f9512b-2595-4a6d-a8e3-7cde9d4c97b5" providerId="AD" clId="Web-{CD24CC28-45D6-4984-AE79-293F28974356}" dt="2021-01-28T18:23:49.515" v="5"/>
      <pc:docMkLst>
        <pc:docMk/>
      </pc:docMkLst>
      <pc:sldChg chg="addSp delSp modSp">
        <pc:chgData name="Asmaa Esmaeil marzouk Ali Esmaeil" userId="S::samakaesmaeil475_gmail.com#ext#@yat703.onmicrosoft.com::12f9512b-2595-4a6d-a8e3-7cde9d4c97b5" providerId="AD" clId="Web-{CD24CC28-45D6-4984-AE79-293F28974356}" dt="2021-01-28T18:23:49.515" v="5"/>
        <pc:sldMkLst>
          <pc:docMk/>
          <pc:sldMk cId="4037364027" sldId="257"/>
        </pc:sldMkLst>
        <pc:spChg chg="mod">
          <ac:chgData name="Asmaa Esmaeil marzouk Ali Esmaeil" userId="S::samakaesmaeil475_gmail.com#ext#@yat703.onmicrosoft.com::12f9512b-2595-4a6d-a8e3-7cde9d4c97b5" providerId="AD" clId="Web-{CD24CC28-45D6-4984-AE79-293F28974356}" dt="2021-01-28T18:22:58.061" v="1" actId="14100"/>
          <ac:spMkLst>
            <pc:docMk/>
            <pc:sldMk cId="4037364027" sldId="257"/>
            <ac:spMk id="2" creationId="{AEBFB508-89B3-462A-9DF0-50A4726ED579}"/>
          </ac:spMkLst>
        </pc:spChg>
        <pc:picChg chg="add del mod">
          <ac:chgData name="Asmaa Esmaeil marzouk Ali Esmaeil" userId="S::samakaesmaeil475_gmail.com#ext#@yat703.onmicrosoft.com::12f9512b-2595-4a6d-a8e3-7cde9d4c97b5" providerId="AD" clId="Web-{CD24CC28-45D6-4984-AE79-293F28974356}" dt="2021-01-28T18:23:49.515" v="5"/>
          <ac:picMkLst>
            <pc:docMk/>
            <pc:sldMk cId="4037364027" sldId="257"/>
            <ac:picMk id="3" creationId="{4141B08E-F0A2-4739-83FA-6BCBD1843B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E5CDA-B40A-4491-A45A-D2EED6F985F4}" type="datetimeFigureOut">
              <a:rPr lang="en-US" smtClean="0"/>
              <a:t>01-Feb-21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F7AAB-0583-41D6-A289-E594AC14C72C}" type="slidenum">
              <a:rPr lang="en-US" smtClean="0"/>
              <a:t>‹#›</a:t>
            </a:fld>
            <a:endParaRPr lang="en-US"/>
          </a:p>
        </p:txBody>
      </p:sp>
    </p:spTree>
    <p:extLst>
      <p:ext uri="{BB962C8B-B14F-4D97-AF65-F5344CB8AC3E}">
        <p14:creationId xmlns:p14="http://schemas.microsoft.com/office/powerpoint/2010/main" val="379589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58A4B1-5FE9-436E-8A9A-1774CB148922}" type="datetimeFigureOut">
              <a:rPr lang="en-US" smtClean="0"/>
              <a:t>01-Feb-21</a:t>
            </a:fld>
            <a:endParaRPr lang="en-US"/>
          </a:p>
        </p:txBody>
      </p:sp>
      <p:sp>
        <p:nvSpPr>
          <p:cNvPr id="5" name="Footer Placeholder 4"/>
          <p:cNvSpPr>
            <a:spLocks noGrp="1"/>
          </p:cNvSpPr>
          <p:nvPr>
            <p:ph type="ftr" sz="quarter" idx="11"/>
          </p:nvPr>
        </p:nvSpPr>
        <p:spPr/>
        <p:txBody>
          <a:bodyPr/>
          <a:lstStyle>
            <a:lvl1pPr algn="ctr">
              <a:defRPr sz="1050">
                <a:solidFill>
                  <a:schemeClr val="tx1"/>
                </a:solidFill>
                <a:latin typeface="Calibri" panose="020F0502020204030204" pitchFamily="34" charset="0"/>
                <a:cs typeface="Calibri" panose="020F0502020204030204" pitchFamily="34" charset="0"/>
              </a:defRPr>
            </a:lvl1pPr>
          </a:lstStyle>
          <a:p>
            <a:pPr rtl="1"/>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002854"/>
          </a:solidFill>
          <a:ln>
            <a:noFill/>
          </a:ln>
        </p:spPr>
      </p:sp>
      <p:sp>
        <p:nvSpPr>
          <p:cNvPr id="6" name="Slide Number Placeholder 5"/>
          <p:cNvSpPr>
            <a:spLocks noGrp="1"/>
          </p:cNvSpPr>
          <p:nvPr>
            <p:ph type="sldNum" sz="quarter" idx="12"/>
          </p:nvPr>
        </p:nvSpPr>
        <p:spPr>
          <a:xfrm>
            <a:off x="531812" y="4529540"/>
            <a:ext cx="779767" cy="365125"/>
          </a:xfrm>
        </p:spPr>
        <p:txBody>
          <a:bodyPr/>
          <a:lstStyle>
            <a:lvl1pPr>
              <a:defRPr b="0"/>
            </a:lvl1pPr>
          </a:lstStyle>
          <a:p>
            <a:fld id="{FA95B3D7-073E-4469-895F-95496440A04A}" type="slidenum">
              <a:rPr lang="en-US" smtClean="0"/>
              <a:pPr/>
              <a:t>‹#›</a:t>
            </a:fld>
            <a:endParaRPr lang="en-US"/>
          </a:p>
        </p:txBody>
      </p:sp>
    </p:spTree>
    <p:extLst>
      <p:ext uri="{BB962C8B-B14F-4D97-AF65-F5344CB8AC3E}">
        <p14:creationId xmlns:p14="http://schemas.microsoft.com/office/powerpoint/2010/main" val="184752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01-Feb-21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4277141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01-Feb-21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95B3D7-073E-4469-895F-95496440A04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364292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01-Feb-21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406265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01-Feb-21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95B3D7-073E-4469-895F-95496440A04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83249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01-Feb-21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4045932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58A4B1-5FE9-436E-8A9A-1774CB148922}" type="datetimeFigureOut">
              <a:rPr lang="en-US" smtClean="0"/>
              <a:t>01-Feb-21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243620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58A4B1-5FE9-436E-8A9A-1774CB148922}" type="datetimeFigureOut">
              <a:rPr lang="en-US" smtClean="0"/>
              <a:t>01-Feb-21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208185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58A4B1-5FE9-436E-8A9A-1774CB148922}" type="datetimeFigureOut">
              <a:rPr lang="en-US" smtClean="0"/>
              <a:t>01-Feb-21</a:t>
            </a:fld>
            <a:endParaRPr lang="en-US"/>
          </a:p>
        </p:txBody>
      </p:sp>
      <p:sp>
        <p:nvSpPr>
          <p:cNvPr id="5" name="Footer Placeholder 4"/>
          <p:cNvSpPr>
            <a:spLocks noGrp="1"/>
          </p:cNvSpPr>
          <p:nvPr>
            <p:ph type="ftr" sz="quarter" idx="11"/>
          </p:nvPr>
        </p:nvSpPr>
        <p:spPr/>
        <p:txBody>
          <a:bodyPr/>
          <a:lstStyle>
            <a:lvl1pPr algn="ctr" rtl="1">
              <a:defRPr sz="1200">
                <a:solidFill>
                  <a:schemeClr val="tx1"/>
                </a:solidFill>
                <a:latin typeface="Calibri" panose="020F0502020204030204" pitchFamily="34" charset="0"/>
                <a:cs typeface="Calibri" panose="020F0502020204030204" pitchFamily="34" charset="0"/>
              </a:defRPr>
            </a:lvl1pPr>
          </a:lstStyle>
          <a:p>
            <a:r>
              <a:rPr lang="ar-SA"/>
              <a:t>مبادرة تمكين الشباب للعمل لمهني الحر</a:t>
            </a:r>
            <a:r>
              <a:rPr lang="en-US"/>
              <a:t> </a:t>
            </a:r>
            <a:r>
              <a:rPr lang="ar-SA"/>
              <a:t> </a:t>
            </a:r>
            <a:r>
              <a:rPr lang="en-US"/>
              <a:t>Youth Enablement for Freelancing</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360600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58A4B1-5FE9-436E-8A9A-1774CB148922}" type="datetimeFigureOut">
              <a:rPr lang="en-US" smtClean="0"/>
              <a:t>01-Feb-21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407208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58A4B1-5FE9-436E-8A9A-1774CB148922}" type="datetimeFigureOut">
              <a:rPr lang="en-US" smtClean="0"/>
              <a:t>01-Feb-21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93221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01-Feb-21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274432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58A4B1-5FE9-436E-8A9A-1774CB148922}" type="datetimeFigureOut">
              <a:rPr lang="en-US" smtClean="0"/>
              <a:t>01-Feb-21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5" name="Slide Number Placeholder 4"/>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380212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58A4B1-5FE9-436E-8A9A-1774CB148922}" type="datetimeFigureOut">
              <a:rPr lang="en-US" smtClean="0"/>
              <a:t>01-Feb-21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4" name="Slide Number Placeholder 3"/>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135082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01-Feb-21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7" name="Slide Number Placeholder 6"/>
          <p:cNvSpPr>
            <a:spLocks noGrp="1"/>
          </p:cNvSpPr>
          <p:nvPr>
            <p:ph type="sldNum" sz="quarter" idx="12"/>
          </p:nvPr>
        </p:nvSpPr>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7037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01-Feb-21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2854"/>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95B3D7-073E-4469-895F-95496440A04A}" type="slidenum">
              <a:rPr lang="en-US" smtClean="0"/>
              <a:t>‹#›</a:t>
            </a:fld>
            <a:endParaRPr lang="en-US"/>
          </a:p>
        </p:txBody>
      </p:sp>
    </p:spTree>
    <p:extLst>
      <p:ext uri="{BB962C8B-B14F-4D97-AF65-F5344CB8AC3E}">
        <p14:creationId xmlns:p14="http://schemas.microsoft.com/office/powerpoint/2010/main" val="137679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rgbClr val="91CC4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01-Feb-21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A95B3D7-073E-4469-895F-95496440A04A}" type="slidenum">
              <a:rPr lang="en-US" smtClean="0"/>
              <a:t>‹#›</a:t>
            </a:fld>
            <a:endParaRPr lang="en-US"/>
          </a:p>
        </p:txBody>
      </p:sp>
    </p:spTree>
    <p:extLst>
      <p:ext uri="{BB962C8B-B14F-4D97-AF65-F5344CB8AC3E}">
        <p14:creationId xmlns:p14="http://schemas.microsoft.com/office/powerpoint/2010/main" val="138509516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0202C58-7EAC-4C51-9F45-36AAEA7D0EC8}"/>
              </a:ext>
            </a:extLst>
          </p:cNvPr>
          <p:cNvPicPr>
            <a:picLocks noChangeAspect="1"/>
          </p:cNvPicPr>
          <p:nvPr/>
        </p:nvPicPr>
        <p:blipFill rotWithShape="1">
          <a:blip r:embed="rId2">
            <a:extLst>
              <a:ext uri="{28A0092B-C50C-407E-A947-70E740481C1C}">
                <a14:useLocalDpi xmlns:a14="http://schemas.microsoft.com/office/drawing/2010/main" val="0"/>
              </a:ext>
            </a:extLst>
          </a:blip>
          <a:srcRect t="21162" b="21162"/>
          <a:stretch/>
        </p:blipFill>
        <p:spPr>
          <a:xfrm>
            <a:off x="4412492" y="1038533"/>
            <a:ext cx="3616166" cy="2085667"/>
          </a:xfrm>
          <a:prstGeom prst="rect">
            <a:avLst/>
          </a:prstGeom>
        </p:spPr>
      </p:pic>
      <p:sp>
        <p:nvSpPr>
          <p:cNvPr id="5" name="Title 1">
            <a:extLst>
              <a:ext uri="{FF2B5EF4-FFF2-40B4-BE49-F238E27FC236}">
                <a16:creationId xmlns="" xmlns:a16="http://schemas.microsoft.com/office/drawing/2014/main" id="{AEBFB508-89B3-462A-9DF0-50A4726ED579}"/>
              </a:ext>
            </a:extLst>
          </p:cNvPr>
          <p:cNvSpPr>
            <a:spLocks noGrp="1"/>
          </p:cNvSpPr>
          <p:nvPr>
            <p:ph type="ctrTitle"/>
          </p:nvPr>
        </p:nvSpPr>
        <p:spPr>
          <a:xfrm>
            <a:off x="1969453" y="3286760"/>
            <a:ext cx="8915399" cy="2262781"/>
          </a:xfrm>
        </p:spPr>
        <p:txBody>
          <a:bodyPr>
            <a:normAutofit/>
          </a:bodyPr>
          <a:lstStyle/>
          <a:p>
            <a:pPr algn="ctr"/>
            <a:r>
              <a:rPr lang="ar-SA" sz="4000" b="1">
                <a:solidFill>
                  <a:srgbClr val="002854"/>
                </a:solidFill>
                <a:latin typeface="Calibri" panose="020F0502020204030204" pitchFamily="34" charset="0"/>
                <a:cs typeface="Calibri" panose="020F0502020204030204" pitchFamily="34" charset="0"/>
              </a:rPr>
              <a:t>مبادرة وزارة الاتصالات وتكنولوجيا المعلومات لتمكين الشباب للعمل المهني الحر</a:t>
            </a:r>
            <a:br>
              <a:rPr lang="ar-SA" sz="4000" b="1">
                <a:solidFill>
                  <a:srgbClr val="002854"/>
                </a:solidFill>
                <a:latin typeface="Calibri" panose="020F0502020204030204" pitchFamily="34" charset="0"/>
                <a:cs typeface="Calibri" panose="020F0502020204030204" pitchFamily="34" charset="0"/>
              </a:rPr>
            </a:br>
            <a:r>
              <a:rPr lang="en-US" sz="4000" b="1">
                <a:solidFill>
                  <a:srgbClr val="002854"/>
                </a:solidFill>
                <a:latin typeface="Calibri" panose="020F0502020204030204" pitchFamily="34" charset="0"/>
                <a:cs typeface="Calibri" panose="020F0502020204030204" pitchFamily="34" charset="0"/>
              </a:rPr>
              <a:t>Youth Enablement for Freelancing</a:t>
            </a:r>
          </a:p>
        </p:txBody>
      </p:sp>
    </p:spTree>
    <p:extLst>
      <p:ext uri="{BB962C8B-B14F-4D97-AF65-F5344CB8AC3E}">
        <p14:creationId xmlns:p14="http://schemas.microsoft.com/office/powerpoint/2010/main" val="142955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278" y="487032"/>
            <a:ext cx="3505199" cy="976312"/>
          </a:xfrm>
        </p:spPr>
        <p:txBody>
          <a:bodyPr>
            <a:normAutofit/>
          </a:bodyPr>
          <a:lstStyle/>
          <a:p>
            <a:r>
              <a:rPr lang="en-US" sz="4000" b="1" dirty="0">
                <a:solidFill>
                  <a:schemeClr val="accent1">
                    <a:lumMod val="75000"/>
                  </a:schemeClr>
                </a:solidFill>
                <a:latin typeface="Calibri" panose="020F0502020204030204" pitchFamily="34" charset="0"/>
                <a:cs typeface="Calibri" panose="020F0502020204030204" pitchFamily="34" charset="0"/>
              </a:rPr>
              <a:t>Sign Up </a:t>
            </a:r>
            <a:r>
              <a:rPr lang="en-US" sz="4000" b="1" dirty="0" smtClean="0">
                <a:solidFill>
                  <a:schemeClr val="accent1">
                    <a:lumMod val="75000"/>
                  </a:schemeClr>
                </a:solidFill>
                <a:latin typeface="Calibri" panose="020F0502020204030204" pitchFamily="34" charset="0"/>
                <a:cs typeface="Calibri" panose="020F0502020204030204" pitchFamily="34" charset="0"/>
              </a:rPr>
              <a:t>Page_3</a:t>
            </a:r>
            <a:endParaRPr lang="ar-EG"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846491"/>
            <a:ext cx="6111588" cy="4004760"/>
          </a:xfrm>
        </p:spPr>
      </p:pic>
      <p:sp>
        <p:nvSpPr>
          <p:cNvPr id="4" name="Text Placeholder 3"/>
          <p:cNvSpPr>
            <a:spLocks noGrp="1"/>
          </p:cNvSpPr>
          <p:nvPr>
            <p:ph type="body" sz="half" idx="2"/>
          </p:nvPr>
        </p:nvSpPr>
        <p:spPr>
          <a:xfrm>
            <a:off x="1965278" y="1598613"/>
            <a:ext cx="4129133" cy="4262436"/>
          </a:xfrm>
        </p:spPr>
        <p:txBody>
          <a:bodyPr>
            <a:normAutofit/>
          </a:bodyPr>
          <a:lstStyle/>
          <a:p>
            <a:pPr marL="457200" lvl="0" indent="-457200">
              <a:buFont typeface="Arial" panose="020B0604020202020204" pitchFamily="34" charset="0"/>
              <a:buChar char="•"/>
            </a:pPr>
            <a:r>
              <a:rPr lang="en-US" sz="2800" dirty="0"/>
              <a:t>Person who wants to educate programming, can sign up in this website by this page.</a:t>
            </a:r>
          </a:p>
          <a:p>
            <a:pPr marL="457200" lvl="0" indent="-457200">
              <a:buFont typeface="Arial" panose="020B0604020202020204" pitchFamily="34" charset="0"/>
              <a:buChar char="•"/>
            </a:pPr>
            <a:r>
              <a:rPr lang="en-US" sz="2800" dirty="0"/>
              <a:t>Sign up for educated.</a:t>
            </a:r>
          </a:p>
        </p:txBody>
      </p:sp>
    </p:spTree>
    <p:extLst>
      <p:ext uri="{BB962C8B-B14F-4D97-AF65-F5344CB8AC3E}">
        <p14:creationId xmlns:p14="http://schemas.microsoft.com/office/powerpoint/2010/main" val="157563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999" y="443075"/>
            <a:ext cx="3505199" cy="976312"/>
          </a:xfrm>
        </p:spPr>
        <p:txBody>
          <a:bodyPr>
            <a:normAutofit fontScale="90000"/>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Information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9732" y="931231"/>
            <a:ext cx="5982268" cy="3920020"/>
          </a:xfrm>
        </p:spPr>
      </p:pic>
      <p:sp>
        <p:nvSpPr>
          <p:cNvPr id="4" name="Text Placeholder 3"/>
          <p:cNvSpPr>
            <a:spLocks noGrp="1"/>
          </p:cNvSpPr>
          <p:nvPr>
            <p:ph type="body" sz="half" idx="2"/>
          </p:nvPr>
        </p:nvSpPr>
        <p:spPr>
          <a:xfrm>
            <a:off x="1596788" y="1598613"/>
            <a:ext cx="4497623" cy="4262436"/>
          </a:xfrm>
        </p:spPr>
        <p:txBody>
          <a:bodyPr>
            <a:normAutofit/>
          </a:bodyPr>
          <a:lstStyle/>
          <a:p>
            <a:pPr marL="457200" lvl="0" indent="-457200">
              <a:buFont typeface="Arial" panose="020B0604020202020204" pitchFamily="34" charset="0"/>
              <a:buChar char="•"/>
            </a:pPr>
            <a:r>
              <a:rPr lang="en-US" sz="2800" dirty="0"/>
              <a:t>Contains information about </a:t>
            </a:r>
            <a:r>
              <a:rPr lang="en-US" sz="2800" dirty="0" smtClean="0"/>
              <a:t>website benefits</a:t>
            </a:r>
            <a:r>
              <a:rPr lang="en-US" sz="2800" dirty="0"/>
              <a:t>, administrator, College. </a:t>
            </a:r>
          </a:p>
        </p:txBody>
      </p:sp>
    </p:spTree>
    <p:extLst>
      <p:ext uri="{BB962C8B-B14F-4D97-AF65-F5344CB8AC3E}">
        <p14:creationId xmlns:p14="http://schemas.microsoft.com/office/powerpoint/2010/main" val="428479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858" y="549774"/>
            <a:ext cx="3505199" cy="976312"/>
          </a:xfrm>
        </p:spPr>
        <p:txBody>
          <a:bodyPr>
            <a:no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Academic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2" y="1005461"/>
            <a:ext cx="5868987" cy="3845790"/>
          </a:xfrm>
        </p:spPr>
      </p:pic>
      <p:sp>
        <p:nvSpPr>
          <p:cNvPr id="4" name="Text Placeholder 3"/>
          <p:cNvSpPr>
            <a:spLocks noGrp="1"/>
          </p:cNvSpPr>
          <p:nvPr>
            <p:ph type="body" sz="half" idx="2"/>
          </p:nvPr>
        </p:nvSpPr>
        <p:spPr>
          <a:xfrm>
            <a:off x="1787858" y="1598613"/>
            <a:ext cx="4306554" cy="4262436"/>
          </a:xfrm>
        </p:spPr>
        <p:txBody>
          <a:bodyPr>
            <a:normAutofit/>
          </a:bodyPr>
          <a:lstStyle/>
          <a:p>
            <a:pPr marL="457200" lvl="0" indent="-457200">
              <a:buFont typeface="Arial" panose="020B0604020202020204" pitchFamily="34" charset="0"/>
              <a:buChar char="•"/>
            </a:pPr>
            <a:r>
              <a:rPr lang="en-US" sz="2800" dirty="0"/>
              <a:t>Contains information about staff, material study, majors, students, alumni and alumni services.</a:t>
            </a:r>
          </a:p>
        </p:txBody>
      </p:sp>
    </p:spTree>
    <p:extLst>
      <p:ext uri="{BB962C8B-B14F-4D97-AF65-F5344CB8AC3E}">
        <p14:creationId xmlns:p14="http://schemas.microsoft.com/office/powerpoint/2010/main" val="59891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Courses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307729"/>
            <a:ext cx="6097588" cy="4948335"/>
          </a:xfrm>
        </p:spPr>
      </p:pic>
      <p:sp>
        <p:nvSpPr>
          <p:cNvPr id="4" name="Text Placeholder 3"/>
          <p:cNvSpPr>
            <a:spLocks noGrp="1"/>
          </p:cNvSpPr>
          <p:nvPr>
            <p:ph type="body" sz="half" idx="2"/>
          </p:nvPr>
        </p:nvSpPr>
        <p:spPr>
          <a:xfrm>
            <a:off x="1665028" y="1598613"/>
            <a:ext cx="4429384" cy="4262436"/>
          </a:xfrm>
        </p:spPr>
        <p:txBody>
          <a:bodyPr>
            <a:normAutofit/>
          </a:bodyPr>
          <a:lstStyle/>
          <a:p>
            <a:pPr marL="457200" lvl="0" indent="-457200">
              <a:buFont typeface="Arial" panose="020B0604020202020204" pitchFamily="34" charset="0"/>
              <a:buChar char="•"/>
            </a:pPr>
            <a:r>
              <a:rPr lang="en-US" sz="2800" dirty="0"/>
              <a:t>Contains helpful links of courses.</a:t>
            </a:r>
          </a:p>
          <a:p>
            <a:pPr marL="457200" lvl="0" indent="-457200">
              <a:buFont typeface="Arial" panose="020B0604020202020204" pitchFamily="34" charset="0"/>
              <a:buChar char="•"/>
            </a:pPr>
            <a:r>
              <a:rPr lang="en-US" sz="2800" dirty="0"/>
              <a:t>Anyone can start any courses for free to help him in programming.</a:t>
            </a:r>
          </a:p>
        </p:txBody>
      </p:sp>
    </p:spTree>
    <p:extLst>
      <p:ext uri="{BB962C8B-B14F-4D97-AF65-F5344CB8AC3E}">
        <p14:creationId xmlns:p14="http://schemas.microsoft.com/office/powerpoint/2010/main" val="100664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FB508-89B3-462A-9DF0-50A4726ED579}"/>
              </a:ext>
            </a:extLst>
          </p:cNvPr>
          <p:cNvSpPr>
            <a:spLocks noGrp="1"/>
          </p:cNvSpPr>
          <p:nvPr>
            <p:ph type="ctrTitle"/>
          </p:nvPr>
        </p:nvSpPr>
        <p:spPr>
          <a:xfrm>
            <a:off x="2137093" y="3007360"/>
            <a:ext cx="8915399" cy="2262781"/>
          </a:xfrm>
        </p:spPr>
        <p:txBody>
          <a:bodyPr>
            <a:normAutofit fontScale="90000"/>
          </a:bodyPr>
          <a:lstStyle/>
          <a:p>
            <a:r>
              <a:rPr lang="en-US" sz="4000" b="1" dirty="0" smtClean="0">
                <a:solidFill>
                  <a:srgbClr val="002060"/>
                </a:solidFill>
              </a:rPr>
              <a:t/>
            </a:r>
            <a:br>
              <a:rPr lang="en-US" sz="4000" b="1" dirty="0" smtClean="0">
                <a:solidFill>
                  <a:srgbClr val="002060"/>
                </a:solidFill>
              </a:rPr>
            </a:br>
            <a:r>
              <a:rPr lang="en-US" sz="4000" b="1" dirty="0">
                <a:solidFill>
                  <a:srgbClr val="002060"/>
                </a:solidFill>
              </a:rPr>
              <a:t/>
            </a:r>
            <a:br>
              <a:rPr lang="en-US" sz="4000" b="1" dirty="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User</a:t>
            </a:r>
            <a:r>
              <a:rPr lang="en-US" sz="4000" dirty="0" smtClean="0"/>
              <a:t> </a:t>
            </a:r>
            <a:r>
              <a:rPr lang="en-US" sz="4400" b="1" dirty="0">
                <a:solidFill>
                  <a:srgbClr val="002060"/>
                </a:solidFill>
                <a:latin typeface="Calibri" panose="020F0502020204030204" pitchFamily="34" charset="0"/>
                <a:cs typeface="Calibri" panose="020F0502020204030204" pitchFamily="34" charset="0"/>
              </a:rPr>
              <a:t>I</a:t>
            </a:r>
            <a:r>
              <a:rPr lang="en-US" sz="4400" b="1" dirty="0" smtClean="0">
                <a:solidFill>
                  <a:srgbClr val="002060"/>
                </a:solidFill>
                <a:latin typeface="Calibri" panose="020F0502020204030204" pitchFamily="34" charset="0"/>
                <a:cs typeface="Calibri" panose="020F0502020204030204" pitchFamily="34" charset="0"/>
              </a:rPr>
              <a:t>nterface </a:t>
            </a:r>
            <a:r>
              <a:rPr lang="en-US" sz="4400" b="1" dirty="0">
                <a:solidFill>
                  <a:srgbClr val="002060"/>
                </a:solidFill>
                <a:latin typeface="Calibri" panose="020F0502020204030204" pitchFamily="34" charset="0"/>
                <a:cs typeface="Calibri" panose="020F0502020204030204" pitchFamily="34" charset="0"/>
              </a:rPr>
              <a:t>(UI)</a:t>
            </a:r>
            <a:r>
              <a:rPr lang="en-US" sz="4000" b="1" dirty="0" smtClean="0">
                <a:solidFill>
                  <a:srgbClr val="002060"/>
                </a:solidFill>
              </a:rPr>
              <a:t>Design</a:t>
            </a:r>
            <a:r>
              <a:rPr lang="en-US" sz="4000" b="1" dirty="0" smtClean="0"/>
              <a:t/>
            </a:r>
            <a:br>
              <a:rPr lang="en-US" sz="4000" b="1" dirty="0" smtClean="0"/>
            </a:br>
            <a:endParaRPr lang="ar-SA" sz="4000" b="1" dirty="0">
              <a:solidFill>
                <a:srgbClr val="00285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0361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597" y="446088"/>
            <a:ext cx="3505199" cy="976312"/>
          </a:xfrm>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Home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3703" y="1579558"/>
            <a:ext cx="9101233" cy="5119444"/>
          </a:xfrm>
        </p:spPr>
      </p:pic>
    </p:spTree>
    <p:extLst>
      <p:ext uri="{BB962C8B-B14F-4D97-AF65-F5344CB8AC3E}">
        <p14:creationId xmlns:p14="http://schemas.microsoft.com/office/powerpoint/2010/main" val="386398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Log in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519209"/>
            <a:ext cx="9257045" cy="5207087"/>
          </a:xfrm>
        </p:spPr>
      </p:pic>
    </p:spTree>
    <p:extLst>
      <p:ext uri="{BB962C8B-B14F-4D97-AF65-F5344CB8AC3E}">
        <p14:creationId xmlns:p14="http://schemas.microsoft.com/office/powerpoint/2010/main" val="359859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Sign Up Page_1</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3" y="1435618"/>
            <a:ext cx="9284340" cy="5222442"/>
          </a:xfrm>
        </p:spPr>
      </p:pic>
    </p:spTree>
    <p:extLst>
      <p:ext uri="{BB962C8B-B14F-4D97-AF65-F5344CB8AC3E}">
        <p14:creationId xmlns:p14="http://schemas.microsoft.com/office/powerpoint/2010/main" val="1488417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75000"/>
                  </a:schemeClr>
                </a:solidFill>
                <a:latin typeface="Calibri" panose="020F0502020204030204" pitchFamily="34" charset="0"/>
                <a:cs typeface="Calibri" panose="020F0502020204030204" pitchFamily="34" charset="0"/>
              </a:rPr>
              <a:t>Sign Up </a:t>
            </a:r>
            <a:r>
              <a:rPr lang="en-US" sz="4000" b="1" dirty="0" smtClean="0">
                <a:solidFill>
                  <a:schemeClr val="accent1">
                    <a:lumMod val="75000"/>
                  </a:schemeClr>
                </a:solidFill>
                <a:latin typeface="Calibri" panose="020F0502020204030204" pitchFamily="34" charset="0"/>
                <a:cs typeface="Calibri" panose="020F0502020204030204" pitchFamily="34" charset="0"/>
              </a:rPr>
              <a:t>Page_2</a:t>
            </a:r>
            <a:endParaRPr lang="ar-EG"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422400"/>
            <a:ext cx="9081899" cy="5108568"/>
          </a:xfrm>
        </p:spPr>
      </p:pic>
    </p:spTree>
    <p:extLst>
      <p:ext uri="{BB962C8B-B14F-4D97-AF65-F5344CB8AC3E}">
        <p14:creationId xmlns:p14="http://schemas.microsoft.com/office/powerpoint/2010/main" val="78648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75000"/>
                  </a:schemeClr>
                </a:solidFill>
                <a:latin typeface="Calibri" panose="020F0502020204030204" pitchFamily="34" charset="0"/>
                <a:cs typeface="Calibri" panose="020F0502020204030204" pitchFamily="34" charset="0"/>
              </a:rPr>
              <a:t>Sign Up </a:t>
            </a:r>
            <a:r>
              <a:rPr lang="en-US" sz="4000" b="1" dirty="0" smtClean="0">
                <a:solidFill>
                  <a:schemeClr val="accent1">
                    <a:lumMod val="75000"/>
                  </a:schemeClr>
                </a:solidFill>
                <a:latin typeface="Calibri" panose="020F0502020204030204" pitchFamily="34" charset="0"/>
                <a:cs typeface="Calibri" panose="020F0502020204030204" pitchFamily="34" charset="0"/>
              </a:rPr>
              <a:t>Page_3</a:t>
            </a:r>
            <a:endParaRPr lang="ar-EG"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550770"/>
            <a:ext cx="9079624" cy="5107289"/>
          </a:xfrm>
        </p:spPr>
      </p:pic>
    </p:spTree>
    <p:extLst>
      <p:ext uri="{BB962C8B-B14F-4D97-AF65-F5344CB8AC3E}">
        <p14:creationId xmlns:p14="http://schemas.microsoft.com/office/powerpoint/2010/main" val="193740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FB508-89B3-462A-9DF0-50A4726ED579}"/>
              </a:ext>
            </a:extLst>
          </p:cNvPr>
          <p:cNvSpPr>
            <a:spLocks noGrp="1"/>
          </p:cNvSpPr>
          <p:nvPr>
            <p:ph type="ctrTitle"/>
          </p:nvPr>
        </p:nvSpPr>
        <p:spPr>
          <a:xfrm>
            <a:off x="2137093" y="3007360"/>
            <a:ext cx="8915399" cy="2262781"/>
          </a:xfrm>
        </p:spPr>
        <p:txBody>
          <a:bodyPr>
            <a:normAutofit/>
          </a:bodyPr>
          <a:lstStyle/>
          <a:p>
            <a:r>
              <a:rPr lang="en-US" sz="4000" b="1">
                <a:solidFill>
                  <a:srgbClr val="002854"/>
                </a:solidFill>
                <a:latin typeface="Calibri" panose="020F0502020204030204" pitchFamily="34" charset="0"/>
                <a:cs typeface="Calibri" panose="020F0502020204030204" pitchFamily="34" charset="0"/>
              </a:rPr>
              <a:t>Web Development</a:t>
            </a:r>
            <a:br>
              <a:rPr lang="en-US" sz="4000" b="1">
                <a:solidFill>
                  <a:srgbClr val="002854"/>
                </a:solidFill>
                <a:latin typeface="Calibri" panose="020F0502020204030204" pitchFamily="34" charset="0"/>
                <a:cs typeface="Calibri" panose="020F0502020204030204" pitchFamily="34" charset="0"/>
              </a:rPr>
            </a:br>
            <a:r>
              <a:rPr lang="ar-SA" sz="4000" b="1">
                <a:solidFill>
                  <a:srgbClr val="002854"/>
                </a:solidFill>
                <a:latin typeface="Calibri" panose="020F0502020204030204" pitchFamily="34" charset="0"/>
                <a:cs typeface="Calibri" panose="020F0502020204030204" pitchFamily="34" charset="0"/>
              </a:rPr>
              <a:t>مطور صفحات انترنت</a:t>
            </a:r>
          </a:p>
        </p:txBody>
      </p:sp>
    </p:spTree>
    <p:extLst>
      <p:ext uri="{BB962C8B-B14F-4D97-AF65-F5344CB8AC3E}">
        <p14:creationId xmlns:p14="http://schemas.microsoft.com/office/powerpoint/2010/main" val="4037364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Information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657372"/>
            <a:ext cx="8623220" cy="4850561"/>
          </a:xfrm>
        </p:spPr>
      </p:pic>
    </p:spTree>
    <p:extLst>
      <p:ext uri="{BB962C8B-B14F-4D97-AF65-F5344CB8AC3E}">
        <p14:creationId xmlns:p14="http://schemas.microsoft.com/office/powerpoint/2010/main" val="39729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Academic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610436"/>
            <a:ext cx="8561089" cy="4815612"/>
          </a:xfrm>
        </p:spPr>
      </p:pic>
    </p:spTree>
    <p:extLst>
      <p:ext uri="{BB962C8B-B14F-4D97-AF65-F5344CB8AC3E}">
        <p14:creationId xmlns:p14="http://schemas.microsoft.com/office/powerpoint/2010/main" val="194067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Courses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1422400"/>
            <a:ext cx="9332103" cy="5249307"/>
          </a:xfrm>
        </p:spPr>
      </p:pic>
    </p:spTree>
    <p:extLst>
      <p:ext uri="{BB962C8B-B14F-4D97-AF65-F5344CB8AC3E}">
        <p14:creationId xmlns:p14="http://schemas.microsoft.com/office/powerpoint/2010/main" val="1396627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FB508-89B3-462A-9DF0-50A4726ED579}"/>
              </a:ext>
            </a:extLst>
          </p:cNvPr>
          <p:cNvSpPr>
            <a:spLocks noGrp="1"/>
          </p:cNvSpPr>
          <p:nvPr>
            <p:ph type="ctrTitle"/>
          </p:nvPr>
        </p:nvSpPr>
        <p:spPr>
          <a:xfrm>
            <a:off x="2137093" y="3007360"/>
            <a:ext cx="8915399" cy="2262781"/>
          </a:xfrm>
        </p:spPr>
        <p:txBody>
          <a:bodyPr>
            <a:normAutofit fontScale="90000"/>
          </a:bodyPr>
          <a:lstStyle/>
          <a:p>
            <a:r>
              <a:rPr lang="en-US" sz="4000" b="1" dirty="0" smtClean="0">
                <a:solidFill>
                  <a:srgbClr val="002060"/>
                </a:solidFill>
              </a:rPr>
              <a:t/>
            </a:r>
            <a:br>
              <a:rPr lang="en-US" sz="4000" b="1" dirty="0" smtClean="0">
                <a:solidFill>
                  <a:srgbClr val="002060"/>
                </a:solidFill>
              </a:rPr>
            </a:br>
            <a:r>
              <a:rPr lang="en-US" sz="4000" b="1" dirty="0">
                <a:solidFill>
                  <a:srgbClr val="002060"/>
                </a:solidFill>
              </a:rPr>
              <a:t/>
            </a:r>
            <a:br>
              <a:rPr lang="en-US" sz="4000" b="1" dirty="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Front-End</a:t>
            </a:r>
            <a:r>
              <a:rPr lang="en-US" sz="4000" b="1" dirty="0" smtClean="0"/>
              <a:t/>
            </a:r>
            <a:br>
              <a:rPr lang="en-US" sz="4000" b="1" dirty="0" smtClean="0"/>
            </a:br>
            <a:endParaRPr lang="ar-SA" sz="4000" b="1" dirty="0">
              <a:solidFill>
                <a:srgbClr val="00285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955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Home Page</a:t>
            </a:r>
            <a:endParaRPr lang="ar-E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4459" y="1524885"/>
            <a:ext cx="9089409" cy="5110298"/>
          </a:xfrm>
        </p:spPr>
      </p:pic>
    </p:spTree>
    <p:extLst>
      <p:ext uri="{BB962C8B-B14F-4D97-AF65-F5344CB8AC3E}">
        <p14:creationId xmlns:p14="http://schemas.microsoft.com/office/powerpoint/2010/main" val="2947716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Log in Page</a:t>
            </a:r>
            <a:endParaRPr lang="ar-E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453" y="1471220"/>
            <a:ext cx="9180644" cy="5161592"/>
          </a:xfrm>
        </p:spPr>
      </p:pic>
    </p:spTree>
    <p:extLst>
      <p:ext uri="{BB962C8B-B14F-4D97-AF65-F5344CB8AC3E}">
        <p14:creationId xmlns:p14="http://schemas.microsoft.com/office/powerpoint/2010/main" val="2440308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Sign Up Page_1</a:t>
            </a:r>
            <a:endParaRPr lang="ar-E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630" y="1364776"/>
            <a:ext cx="9219642" cy="5183518"/>
          </a:xfrm>
        </p:spPr>
      </p:pic>
    </p:spTree>
    <p:extLst>
      <p:ext uri="{BB962C8B-B14F-4D97-AF65-F5344CB8AC3E}">
        <p14:creationId xmlns:p14="http://schemas.microsoft.com/office/powerpoint/2010/main" val="1584848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910" y="545909"/>
            <a:ext cx="10248067" cy="5761725"/>
          </a:xfrm>
        </p:spPr>
      </p:pic>
    </p:spTree>
    <p:extLst>
      <p:ext uri="{BB962C8B-B14F-4D97-AF65-F5344CB8AC3E}">
        <p14:creationId xmlns:p14="http://schemas.microsoft.com/office/powerpoint/2010/main" val="1875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Sign Up Page_2</a:t>
            </a:r>
            <a:endParaRPr lang="ar-E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169" y="1364776"/>
            <a:ext cx="9592443" cy="5393116"/>
          </a:xfrm>
        </p:spPr>
      </p:pic>
    </p:spTree>
    <p:extLst>
      <p:ext uri="{BB962C8B-B14F-4D97-AF65-F5344CB8AC3E}">
        <p14:creationId xmlns:p14="http://schemas.microsoft.com/office/powerpoint/2010/main" val="1774455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4440" y="642334"/>
            <a:ext cx="10386534" cy="5839574"/>
          </a:xfrm>
        </p:spPr>
      </p:pic>
    </p:spTree>
    <p:extLst>
      <p:ext uri="{BB962C8B-B14F-4D97-AF65-F5344CB8AC3E}">
        <p14:creationId xmlns:p14="http://schemas.microsoft.com/office/powerpoint/2010/main" val="250141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FB508-89B3-462A-9DF0-50A4726ED579}"/>
              </a:ext>
            </a:extLst>
          </p:cNvPr>
          <p:cNvSpPr>
            <a:spLocks noGrp="1"/>
          </p:cNvSpPr>
          <p:nvPr>
            <p:ph type="ctrTitle"/>
          </p:nvPr>
        </p:nvSpPr>
        <p:spPr>
          <a:xfrm>
            <a:off x="2137093" y="3007360"/>
            <a:ext cx="8915399" cy="2262781"/>
          </a:xfrm>
        </p:spPr>
        <p:txBody>
          <a:bodyPr>
            <a:normAutofit/>
          </a:bodyPr>
          <a:lstStyle/>
          <a:p>
            <a:r>
              <a:rPr lang="en-US" sz="4000" b="1" dirty="0">
                <a:solidFill>
                  <a:srgbClr val="002854"/>
                </a:solidFill>
                <a:latin typeface="Calibri" panose="020F0502020204030204" pitchFamily="34" charset="0"/>
                <a:cs typeface="Calibri" panose="020F0502020204030204" pitchFamily="34" charset="0"/>
              </a:rPr>
              <a:t>Computers and Artificial Intelligence </a:t>
            </a:r>
            <a:r>
              <a:rPr lang="en-US" sz="4000" b="1" dirty="0" smtClean="0">
                <a:solidFill>
                  <a:srgbClr val="002854"/>
                </a:solidFill>
                <a:latin typeface="Calibri" panose="020F0502020204030204" pitchFamily="34" charset="0"/>
                <a:cs typeface="Calibri" panose="020F0502020204030204" pitchFamily="34" charset="0"/>
              </a:rPr>
              <a:t>website (CS &amp; AI)</a:t>
            </a:r>
            <a:endParaRPr lang="ar-SA" sz="4000" b="1" dirty="0">
              <a:solidFill>
                <a:srgbClr val="00285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651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Sign Up Page_3</a:t>
            </a:r>
            <a:endParaRPr lang="ar-E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438" y="1273696"/>
            <a:ext cx="9701174" cy="5454248"/>
          </a:xfrm>
        </p:spPr>
      </p:pic>
    </p:spTree>
    <p:extLst>
      <p:ext uri="{BB962C8B-B14F-4D97-AF65-F5344CB8AC3E}">
        <p14:creationId xmlns:p14="http://schemas.microsoft.com/office/powerpoint/2010/main" val="388025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0608" y="586854"/>
            <a:ext cx="10272340" cy="5775372"/>
          </a:xfrm>
        </p:spPr>
      </p:pic>
    </p:spTree>
    <p:extLst>
      <p:ext uri="{BB962C8B-B14F-4D97-AF65-F5344CB8AC3E}">
        <p14:creationId xmlns:p14="http://schemas.microsoft.com/office/powerpoint/2010/main" val="3812602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Information Page</a:t>
            </a:r>
            <a:endParaRPr lang="ar-E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625" y="1223069"/>
            <a:ext cx="9699053" cy="5453055"/>
          </a:xfrm>
        </p:spPr>
      </p:pic>
    </p:spTree>
    <p:extLst>
      <p:ext uri="{BB962C8B-B14F-4D97-AF65-F5344CB8AC3E}">
        <p14:creationId xmlns:p14="http://schemas.microsoft.com/office/powerpoint/2010/main" val="175395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Academic Page</a:t>
            </a:r>
            <a:endParaRPr lang="ar-E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154" y="1326767"/>
            <a:ext cx="9838103" cy="5531233"/>
          </a:xfrm>
        </p:spPr>
      </p:pic>
    </p:spTree>
    <p:extLst>
      <p:ext uri="{BB962C8B-B14F-4D97-AF65-F5344CB8AC3E}">
        <p14:creationId xmlns:p14="http://schemas.microsoft.com/office/powerpoint/2010/main" val="2639118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0666"/>
          </a:xfrm>
        </p:spPr>
        <p:txBody>
          <a:bodyPr/>
          <a:lstStyle/>
          <a:p>
            <a:r>
              <a:rPr lang="en-US" b="1" dirty="0">
                <a:solidFill>
                  <a:schemeClr val="accent1">
                    <a:lumMod val="75000"/>
                  </a:schemeClr>
                </a:solidFill>
                <a:latin typeface="Calibri" panose="020F0502020204030204" pitchFamily="34" charset="0"/>
                <a:cs typeface="Calibri" panose="020F0502020204030204" pitchFamily="34" charset="0"/>
              </a:rPr>
              <a:t>Courses Page</a:t>
            </a:r>
            <a:endParaRPr lang="ar-E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178" y="1364776"/>
            <a:ext cx="9405016" cy="5287740"/>
          </a:xfrm>
        </p:spPr>
      </p:pic>
    </p:spTree>
    <p:extLst>
      <p:ext uri="{BB962C8B-B14F-4D97-AF65-F5344CB8AC3E}">
        <p14:creationId xmlns:p14="http://schemas.microsoft.com/office/powerpoint/2010/main" val="1935299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846" y="417405"/>
            <a:ext cx="10233889" cy="5753754"/>
          </a:xfrm>
        </p:spPr>
      </p:pic>
    </p:spTree>
    <p:extLst>
      <p:ext uri="{BB962C8B-B14F-4D97-AF65-F5344CB8AC3E}">
        <p14:creationId xmlns:p14="http://schemas.microsoft.com/office/powerpoint/2010/main" val="130751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311" y="407213"/>
            <a:ext cx="10397662" cy="5845831"/>
          </a:xfrm>
        </p:spPr>
      </p:pic>
    </p:spTree>
    <p:extLst>
      <p:ext uri="{BB962C8B-B14F-4D97-AF65-F5344CB8AC3E}">
        <p14:creationId xmlns:p14="http://schemas.microsoft.com/office/powerpoint/2010/main" val="2044345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017" y="431111"/>
            <a:ext cx="10452252" cy="5876523"/>
          </a:xfrm>
        </p:spPr>
      </p:pic>
    </p:spTree>
    <p:extLst>
      <p:ext uri="{BB962C8B-B14F-4D97-AF65-F5344CB8AC3E}">
        <p14:creationId xmlns:p14="http://schemas.microsoft.com/office/powerpoint/2010/main" val="1711950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637" y="1229009"/>
            <a:ext cx="6710363" cy="4465671"/>
          </a:xfrm>
          <a:prstGeom prst="rect">
            <a:avLst/>
          </a:prstGeom>
        </p:spPr>
      </p:pic>
    </p:spTree>
    <p:extLst>
      <p:ext uri="{BB962C8B-B14F-4D97-AF65-F5344CB8AC3E}">
        <p14:creationId xmlns:p14="http://schemas.microsoft.com/office/powerpoint/2010/main" val="426191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FB508-89B3-462A-9DF0-50A4726ED579}"/>
              </a:ext>
            </a:extLst>
          </p:cNvPr>
          <p:cNvSpPr>
            <a:spLocks noGrp="1"/>
          </p:cNvSpPr>
          <p:nvPr>
            <p:ph type="ctrTitle"/>
          </p:nvPr>
        </p:nvSpPr>
        <p:spPr>
          <a:xfrm>
            <a:off x="2137093" y="3007360"/>
            <a:ext cx="8915399" cy="2262781"/>
          </a:xfrm>
        </p:spPr>
        <p:txBody>
          <a:bodyPr>
            <a:normAutofit fontScale="90000"/>
          </a:bodyPr>
          <a:lstStyle/>
          <a:p>
            <a:r>
              <a:rPr lang="en-US" sz="4000" b="1" dirty="0" smtClean="0">
                <a:solidFill>
                  <a:srgbClr val="002060"/>
                </a:solidFill>
              </a:rPr>
              <a:t/>
            </a:r>
            <a:br>
              <a:rPr lang="en-US" sz="4000" b="1" dirty="0" smtClean="0">
                <a:solidFill>
                  <a:srgbClr val="002060"/>
                </a:solidFill>
              </a:rPr>
            </a:br>
            <a:r>
              <a:rPr lang="en-US" sz="4000" b="1" dirty="0">
                <a:solidFill>
                  <a:srgbClr val="002060"/>
                </a:solidFill>
              </a:rPr>
              <a:t/>
            </a:r>
            <a:br>
              <a:rPr lang="en-US" sz="4000" b="1" dirty="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
            </a:r>
            <a:br>
              <a:rPr lang="en-US" sz="4000" b="1" dirty="0" smtClean="0">
                <a:solidFill>
                  <a:srgbClr val="002060"/>
                </a:solidFill>
              </a:rPr>
            </a:br>
            <a:r>
              <a:rPr lang="en-US" sz="4000" b="1" dirty="0" smtClean="0">
                <a:solidFill>
                  <a:srgbClr val="002060"/>
                </a:solidFill>
              </a:rPr>
              <a:t>User </a:t>
            </a:r>
            <a:r>
              <a:rPr lang="en-US" sz="4000" b="1" dirty="0">
                <a:solidFill>
                  <a:srgbClr val="002060"/>
                </a:solidFill>
              </a:rPr>
              <a:t>Experience (UX) </a:t>
            </a:r>
            <a:r>
              <a:rPr lang="en-US" sz="4000" b="1" dirty="0" smtClean="0">
                <a:solidFill>
                  <a:srgbClr val="002060"/>
                </a:solidFill>
              </a:rPr>
              <a:t>Design</a:t>
            </a:r>
            <a:r>
              <a:rPr lang="en-US" sz="4000" b="1" dirty="0" smtClean="0"/>
              <a:t/>
            </a:r>
            <a:br>
              <a:rPr lang="en-US" sz="4000" b="1" dirty="0" smtClean="0"/>
            </a:br>
            <a:endParaRPr lang="ar-SA" sz="4000" b="1" dirty="0">
              <a:solidFill>
                <a:srgbClr val="00285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73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mbria" panose="02040503050406030204" pitchFamily="18" charset="0"/>
                <a:ea typeface="Cambria" panose="02040503050406030204" pitchFamily="18" charset="0"/>
                <a:cs typeface="Arial" panose="020B0604020202020204" pitchFamily="34" charset="0"/>
              </a:rPr>
              <a:t>CS &amp; AI Website</a:t>
            </a:r>
            <a:endParaRPr lang="ar-EG" sz="4000" b="1" dirty="0">
              <a:solidFill>
                <a:schemeClr val="accent1">
                  <a:lumMod val="75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3" name="Content Placeholder 2"/>
          <p:cNvSpPr>
            <a:spLocks noGrp="1"/>
          </p:cNvSpPr>
          <p:nvPr>
            <p:ph idx="1"/>
          </p:nvPr>
        </p:nvSpPr>
        <p:spPr/>
        <p:txBody>
          <a:bodyPr>
            <a:normAutofit/>
          </a:bodyPr>
          <a:lstStyle/>
          <a:p>
            <a:pPr lvl="0"/>
            <a:r>
              <a:rPr lang="en-US" sz="2800" dirty="0"/>
              <a:t>This website to Faculty of Computers and Artificial intelligence and to help people who likes programming and wants to learn more about programming and learn how they start in this field.</a:t>
            </a:r>
          </a:p>
        </p:txBody>
      </p:sp>
    </p:spTree>
    <p:extLst>
      <p:ext uri="{BB962C8B-B14F-4D97-AF65-F5344CB8AC3E}">
        <p14:creationId xmlns:p14="http://schemas.microsoft.com/office/powerpoint/2010/main" val="46269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597" y="446088"/>
            <a:ext cx="3505199" cy="976312"/>
          </a:xfrm>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Home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77092" y="1255594"/>
            <a:ext cx="5685956" cy="4189863"/>
          </a:xfrm>
        </p:spPr>
      </p:pic>
      <p:sp>
        <p:nvSpPr>
          <p:cNvPr id="4" name="Text Placeholder 3"/>
          <p:cNvSpPr>
            <a:spLocks noGrp="1"/>
          </p:cNvSpPr>
          <p:nvPr>
            <p:ph type="body" sz="half" idx="2"/>
          </p:nvPr>
        </p:nvSpPr>
        <p:spPr>
          <a:xfrm>
            <a:off x="1703930" y="1537779"/>
            <a:ext cx="3871866" cy="4262436"/>
          </a:xfrm>
        </p:spPr>
        <p:txBody>
          <a:bodyPr>
            <a:normAutofit/>
          </a:bodyPr>
          <a:lstStyle/>
          <a:p>
            <a:pPr marL="457200" lvl="0" indent="-457200">
              <a:buFont typeface="Arial" panose="020B0604020202020204" pitchFamily="34" charset="0"/>
              <a:buChar char="•"/>
            </a:pPr>
            <a:r>
              <a:rPr lang="en-US" sz="2800" dirty="0"/>
              <a:t>It is the first and main page and it explain information about this website. </a:t>
            </a:r>
          </a:p>
        </p:txBody>
      </p:sp>
    </p:spTree>
    <p:extLst>
      <p:ext uri="{BB962C8B-B14F-4D97-AF65-F5344CB8AC3E}">
        <p14:creationId xmlns:p14="http://schemas.microsoft.com/office/powerpoint/2010/main" val="19813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Log in Page</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2" y="1008106"/>
            <a:ext cx="5868987" cy="3823201"/>
          </a:xfrm>
        </p:spPr>
      </p:pic>
      <p:sp>
        <p:nvSpPr>
          <p:cNvPr id="4" name="Text Placeholder 3"/>
          <p:cNvSpPr>
            <a:spLocks noGrp="1"/>
          </p:cNvSpPr>
          <p:nvPr>
            <p:ph type="body" sz="half" idx="2"/>
          </p:nvPr>
        </p:nvSpPr>
        <p:spPr>
          <a:xfrm>
            <a:off x="1869744" y="1598613"/>
            <a:ext cx="4224668" cy="4262436"/>
          </a:xfrm>
        </p:spPr>
        <p:txBody>
          <a:bodyPr>
            <a:normAutofit/>
          </a:bodyPr>
          <a:lstStyle/>
          <a:p>
            <a:pPr marL="457200" lvl="0" indent="-457200">
              <a:buFont typeface="Arial" panose="020B0604020202020204" pitchFamily="34" charset="0"/>
              <a:buChar char="•"/>
            </a:pPr>
            <a:r>
              <a:rPr lang="en-US" sz="2800" dirty="0"/>
              <a:t>Anyone was signed up in this website you can log in by this page. </a:t>
            </a:r>
          </a:p>
        </p:txBody>
      </p:sp>
    </p:spTree>
    <p:extLst>
      <p:ext uri="{BB962C8B-B14F-4D97-AF65-F5344CB8AC3E}">
        <p14:creationId xmlns:p14="http://schemas.microsoft.com/office/powerpoint/2010/main" val="222594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Calibri" panose="020F0502020204030204" pitchFamily="34" charset="0"/>
                <a:cs typeface="Calibri" panose="020F0502020204030204" pitchFamily="34" charset="0"/>
              </a:rPr>
              <a:t>Sign Up Page_1</a:t>
            </a:r>
            <a:endParaRPr lang="ar-EG"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9732" y="725100"/>
            <a:ext cx="5982268" cy="4126151"/>
          </a:xfrm>
        </p:spPr>
      </p:pic>
      <p:sp>
        <p:nvSpPr>
          <p:cNvPr id="4" name="Text Placeholder 3"/>
          <p:cNvSpPr>
            <a:spLocks noGrp="1"/>
          </p:cNvSpPr>
          <p:nvPr>
            <p:ph type="body" sz="half" idx="2"/>
          </p:nvPr>
        </p:nvSpPr>
        <p:spPr>
          <a:xfrm>
            <a:off x="2006222" y="1598613"/>
            <a:ext cx="4088190" cy="4262436"/>
          </a:xfrm>
        </p:spPr>
        <p:txBody>
          <a:bodyPr>
            <a:normAutofit/>
          </a:bodyPr>
          <a:lstStyle/>
          <a:p>
            <a:pPr marL="457200" lvl="0" indent="-457200">
              <a:buFont typeface="Arial" panose="020B0604020202020204" pitchFamily="34" charset="0"/>
              <a:buChar char="•"/>
            </a:pPr>
            <a:r>
              <a:rPr lang="en-US" sz="2800" dirty="0"/>
              <a:t>Doctors and TAs can sign up in this website by this page.</a:t>
            </a:r>
          </a:p>
          <a:p>
            <a:pPr marL="457200" indent="-457200">
              <a:buFont typeface="Arial" panose="020B0604020202020204" pitchFamily="34" charset="0"/>
              <a:buChar char="•"/>
            </a:pPr>
            <a:r>
              <a:rPr lang="en-US" sz="2800" dirty="0"/>
              <a:t>Sign up for Staff in College</a:t>
            </a:r>
            <a:endParaRPr lang="ar-EG"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458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75000"/>
                  </a:schemeClr>
                </a:solidFill>
                <a:latin typeface="Calibri" panose="020F0502020204030204" pitchFamily="34" charset="0"/>
                <a:cs typeface="Calibri" panose="020F0502020204030204" pitchFamily="34" charset="0"/>
              </a:rPr>
              <a:t>Sign Up </a:t>
            </a:r>
            <a:r>
              <a:rPr lang="en-US" sz="4000" b="1" dirty="0" smtClean="0">
                <a:solidFill>
                  <a:schemeClr val="accent1">
                    <a:lumMod val="75000"/>
                  </a:schemeClr>
                </a:solidFill>
                <a:latin typeface="Calibri" panose="020F0502020204030204" pitchFamily="34" charset="0"/>
                <a:cs typeface="Calibri" panose="020F0502020204030204" pitchFamily="34" charset="0"/>
              </a:rPr>
              <a:t>Page_2</a:t>
            </a:r>
            <a:endParaRPr lang="ar-EG"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2" y="1005461"/>
            <a:ext cx="5868987" cy="3845790"/>
          </a:xfrm>
        </p:spPr>
      </p:pic>
      <p:sp>
        <p:nvSpPr>
          <p:cNvPr id="4" name="Text Placeholder 3"/>
          <p:cNvSpPr>
            <a:spLocks noGrp="1"/>
          </p:cNvSpPr>
          <p:nvPr>
            <p:ph type="body" sz="half" idx="2"/>
          </p:nvPr>
        </p:nvSpPr>
        <p:spPr>
          <a:xfrm>
            <a:off x="2101756" y="1598613"/>
            <a:ext cx="3992656" cy="4262436"/>
          </a:xfrm>
        </p:spPr>
        <p:txBody>
          <a:bodyPr>
            <a:normAutofit/>
          </a:bodyPr>
          <a:lstStyle/>
          <a:p>
            <a:pPr marL="457200" lvl="0" indent="-457200">
              <a:buFont typeface="Arial" panose="020B0604020202020204" pitchFamily="34" charset="0"/>
              <a:buChar char="•"/>
            </a:pPr>
            <a:r>
              <a:rPr lang="en-US" sz="2800" dirty="0"/>
              <a:t>Students can sign up in this website by this page.</a:t>
            </a:r>
          </a:p>
          <a:p>
            <a:pPr marL="457200" lvl="0" indent="-457200">
              <a:buFont typeface="Arial" panose="020B0604020202020204" pitchFamily="34" charset="0"/>
              <a:buChar char="•"/>
            </a:pPr>
            <a:r>
              <a:rPr lang="en-US" sz="2800" dirty="0"/>
              <a:t>Sign up for student in College.</a:t>
            </a:r>
          </a:p>
        </p:txBody>
      </p:sp>
    </p:spTree>
    <p:extLst>
      <p:ext uri="{BB962C8B-B14F-4D97-AF65-F5344CB8AC3E}">
        <p14:creationId xmlns:p14="http://schemas.microsoft.com/office/powerpoint/2010/main" val="3177285152"/>
      </p:ext>
    </p:extLst>
  </p:cSld>
  <p:clrMapOvr>
    <a:masterClrMapping/>
  </p:clrMapOvr>
</p:sld>
</file>

<file path=ppt/theme/theme1.xml><?xml version="1.0" encoding="utf-8"?>
<a:theme xmlns:a="http://schemas.openxmlformats.org/drawingml/2006/main" name="Wisp">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C99DC2424E7E409686F482812BCDEB" ma:contentTypeVersion="9" ma:contentTypeDescription="Create a new document." ma:contentTypeScope="" ma:versionID="0e3cdf07ff548fb8d126132afa50b404">
  <xsd:schema xmlns:xsd="http://www.w3.org/2001/XMLSchema" xmlns:xs="http://www.w3.org/2001/XMLSchema" xmlns:p="http://schemas.microsoft.com/office/2006/metadata/properties" xmlns:ns2="f3d46284-6060-4624-a9bc-3321ce3a849f" targetNamespace="http://schemas.microsoft.com/office/2006/metadata/properties" ma:root="true" ma:fieldsID="f68c888d536988e74e48dc63588d5289" ns2:_="">
    <xsd:import namespace="f3d46284-6060-4624-a9bc-3321ce3a849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6284-6060-4624-a9bc-3321ce3a84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595372-71A3-406F-B5DC-1861338D322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1FD0C-9432-4B3F-9E6A-E408304149F3}">
  <ds:schemaRefs>
    <ds:schemaRef ds:uri="http://schemas.microsoft.com/sharepoint/v3/contenttype/forms"/>
  </ds:schemaRefs>
</ds:datastoreItem>
</file>

<file path=customXml/itemProps3.xml><?xml version="1.0" encoding="utf-8"?>
<ds:datastoreItem xmlns:ds="http://schemas.openxmlformats.org/officeDocument/2006/customXml" ds:itemID="{93EE70F1-C598-4B3D-9564-4DAFBEDC6384}">
  <ds:schemaRefs>
    <ds:schemaRef ds:uri="f3d46284-6060-4624-a9bc-3321ce3a84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62</TotalTime>
  <Words>253</Words>
  <Application>Microsoft Office PowerPoint</Application>
  <PresentationFormat>Widescreen</PresentationFormat>
  <Paragraphs>44</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vt:lpstr>
      <vt:lpstr>Century Gothic</vt:lpstr>
      <vt:lpstr>Tahoma</vt:lpstr>
      <vt:lpstr>Wingdings 3</vt:lpstr>
      <vt:lpstr>Wisp</vt:lpstr>
      <vt:lpstr>مبادرة وزارة الاتصالات وتكنولوجيا المعلومات لتمكين الشباب للعمل المهني الحر Youth Enablement for Freelancing</vt:lpstr>
      <vt:lpstr>Web Development مطور صفحات انترنت</vt:lpstr>
      <vt:lpstr>Computers and Artificial Intelligence website (CS &amp; AI)</vt:lpstr>
      <vt:lpstr>       User Experience (UX) Design </vt:lpstr>
      <vt:lpstr>CS &amp; AI Website</vt:lpstr>
      <vt:lpstr>Home Page</vt:lpstr>
      <vt:lpstr>Log in Page</vt:lpstr>
      <vt:lpstr>Sign Up Page_1</vt:lpstr>
      <vt:lpstr>Sign Up Page_2</vt:lpstr>
      <vt:lpstr>Sign Up Page_3</vt:lpstr>
      <vt:lpstr>Information Page</vt:lpstr>
      <vt:lpstr>Academic Page</vt:lpstr>
      <vt:lpstr>Courses Page</vt:lpstr>
      <vt:lpstr>       User Interface (UI)Design </vt:lpstr>
      <vt:lpstr>Home Page</vt:lpstr>
      <vt:lpstr>Log in Page</vt:lpstr>
      <vt:lpstr>Sign Up Page_1</vt:lpstr>
      <vt:lpstr>Sign Up Page_2</vt:lpstr>
      <vt:lpstr>Sign Up Page_3</vt:lpstr>
      <vt:lpstr>Information Page</vt:lpstr>
      <vt:lpstr>Academic Page</vt:lpstr>
      <vt:lpstr>Courses Page</vt:lpstr>
      <vt:lpstr>       Front-End </vt:lpstr>
      <vt:lpstr>Home Page</vt:lpstr>
      <vt:lpstr>Log in Page</vt:lpstr>
      <vt:lpstr>Sign Up Page_1</vt:lpstr>
      <vt:lpstr>PowerPoint Presentation</vt:lpstr>
      <vt:lpstr>Sign Up Page_2</vt:lpstr>
      <vt:lpstr>PowerPoint Presentation</vt:lpstr>
      <vt:lpstr>Sign Up Page_3</vt:lpstr>
      <vt:lpstr>PowerPoint Presentation</vt:lpstr>
      <vt:lpstr>Information Page</vt:lpstr>
      <vt:lpstr>Academic Page</vt:lpstr>
      <vt:lpstr>Courses Page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مبادرة وزارة الاتصالات وتكنولوجيا المعلومات لتمكين الشباب للعمل المهني الحر Youth Enablement for Freelancing</dc:title>
  <cp:lastModifiedBy>rana mohamed mohamed</cp:lastModifiedBy>
  <cp:revision>13</cp:revision>
  <dcterms:modified xsi:type="dcterms:W3CDTF">2021-02-01T13:57:17Z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0x010100B6C99DC2424E7E409686F482812BCDEB</vt:lpwstr>
  </property>
</Properties>
</file>